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434-6948-4C59-8E74-38A81803B336}" type="datetimeFigureOut">
              <a:rPr lang="uk-UA" smtClean="0"/>
              <a:pPr/>
              <a:t>27.03.2020</a:t>
            </a:fld>
            <a:endParaRPr lang="uk-UA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06DA70-B981-479D-BBB1-E2C8701DD9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434-6948-4C59-8E74-38A81803B336}" type="datetimeFigureOut">
              <a:rPr lang="uk-UA" smtClean="0"/>
              <a:pPr/>
              <a:t>27.03.2020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DA70-B981-479D-BBB1-E2C8701DD9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434-6948-4C59-8E74-38A81803B336}" type="datetimeFigureOut">
              <a:rPr lang="uk-UA" smtClean="0"/>
              <a:pPr/>
              <a:t>27.03.2020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DA70-B981-479D-BBB1-E2C8701DD9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434-6948-4C59-8E74-38A81803B336}" type="datetimeFigureOut">
              <a:rPr lang="uk-UA" smtClean="0"/>
              <a:pPr/>
              <a:t>27.03.2020</a:t>
            </a:fld>
            <a:endParaRPr lang="uk-UA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06DA70-B981-479D-BBB1-E2C8701DD9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434-6948-4C59-8E74-38A81803B336}" type="datetimeFigureOut">
              <a:rPr lang="uk-UA" smtClean="0"/>
              <a:pPr/>
              <a:t>27.03.2020</a:t>
            </a:fld>
            <a:endParaRPr lang="uk-UA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DA70-B981-479D-BBB1-E2C8701DD988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434-6948-4C59-8E74-38A81803B336}" type="datetimeFigureOut">
              <a:rPr lang="uk-UA" smtClean="0"/>
              <a:pPr/>
              <a:t>27.03.2020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DA70-B981-479D-BBB1-E2C8701DD9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434-6948-4C59-8E74-38A81803B336}" type="datetimeFigureOut">
              <a:rPr lang="uk-UA" smtClean="0"/>
              <a:pPr/>
              <a:t>27.03.2020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06DA70-B981-479D-BBB1-E2C8701DD988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434-6948-4C59-8E74-38A81803B336}" type="datetimeFigureOut">
              <a:rPr lang="uk-UA" smtClean="0"/>
              <a:pPr/>
              <a:t>27.03.2020</a:t>
            </a:fld>
            <a:endParaRPr lang="uk-UA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DA70-B981-479D-BBB1-E2C8701DD9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434-6948-4C59-8E74-38A81803B336}" type="datetimeFigureOut">
              <a:rPr lang="uk-UA" smtClean="0"/>
              <a:pPr/>
              <a:t>27.03.2020</a:t>
            </a:fld>
            <a:endParaRPr lang="uk-UA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DA70-B981-479D-BBB1-E2C8701DD9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434-6948-4C59-8E74-38A81803B336}" type="datetimeFigureOut">
              <a:rPr lang="uk-UA" smtClean="0"/>
              <a:pPr/>
              <a:t>27.03.2020</a:t>
            </a:fld>
            <a:endParaRPr lang="uk-UA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DA70-B981-479D-BBB1-E2C8701DD9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434-6948-4C59-8E74-38A81803B336}" type="datetimeFigureOut">
              <a:rPr lang="uk-UA" smtClean="0"/>
              <a:pPr/>
              <a:t>27.03.2020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DA70-B981-479D-BBB1-E2C8701DD988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273434-6948-4C59-8E74-38A81803B336}" type="datetimeFigureOut">
              <a:rPr lang="uk-UA" smtClean="0"/>
              <a:pPr/>
              <a:t>27.03.2020</a:t>
            </a:fld>
            <a:endParaRPr lang="uk-UA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06DA70-B981-479D-BBB1-E2C8701DD988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285992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uk-UA" sz="6000" dirty="0" err="1" smtClean="0"/>
              <a:t>“Ми</a:t>
            </a:r>
            <a:r>
              <a:rPr lang="uk-UA" sz="6000" dirty="0" smtClean="0"/>
              <a:t> </a:t>
            </a:r>
            <a:r>
              <a:rPr lang="uk-UA" sz="6000" dirty="0" err="1" smtClean="0"/>
              <a:t>можемо”</a:t>
            </a: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/>
              <a:t>Освіта без кордонів</a:t>
            </a:r>
            <a:br>
              <a:rPr lang="uk-UA" sz="6000" dirty="0" smtClean="0"/>
            </a:br>
            <a:r>
              <a:rPr lang="en-US" sz="6000" dirty="0" smtClean="0"/>
              <a:t>Edukacja bez granic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uk-UA" sz="39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4500570"/>
            <a:ext cx="5867400" cy="52228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аквапарк</a:t>
            </a:r>
            <a:endParaRPr lang="uk-UA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072074"/>
            <a:ext cx="7143800" cy="768350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Найбільше вражень і емоцій ми отримали, під час відпочинку  в аквапарку.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1357290" y="285728"/>
            <a:ext cx="5786478" cy="39698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3571876"/>
            <a:ext cx="5867400" cy="522288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latin typeface="Georgia" pitchFamily="18" charset="0"/>
              </a:rPr>
              <a:t>Польські друзі                                    </a:t>
            </a:r>
            <a:br>
              <a:rPr lang="uk-UA" sz="2400" dirty="0" smtClean="0">
                <a:latin typeface="Georgia" pitchFamily="18" charset="0"/>
              </a:rPr>
            </a:br>
            <a:r>
              <a:rPr lang="en-US" sz="2400" dirty="0" smtClean="0">
                <a:latin typeface="Georgia" pitchFamily="18" charset="0"/>
              </a:rPr>
              <a:t>Nasi </a:t>
            </a:r>
            <a:r>
              <a:rPr lang="en-US" sz="2400" dirty="0" err="1" smtClean="0">
                <a:latin typeface="Georgia" pitchFamily="18" charset="0"/>
              </a:rPr>
              <a:t>polscy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przyjaciele</a:t>
            </a:r>
            <a:endParaRPr lang="uk-UA" sz="2400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786322"/>
            <a:ext cx="8143932" cy="1110492"/>
          </a:xfrm>
        </p:spPr>
        <p:txBody>
          <a:bodyPr>
            <a:noAutofit/>
          </a:bodyPr>
          <a:lstStyle/>
          <a:p>
            <a:pPr algn="just"/>
            <a:r>
              <a:rPr lang="uk-UA" sz="2400" b="1" i="1" dirty="0" smtClean="0">
                <a:latin typeface="Times New Roman" pitchFamily="18" charset="0"/>
                <a:ea typeface="MS UI Gothic" pitchFamily="34" charset="-128"/>
                <a:cs typeface="Times New Roman" pitchFamily="18" charset="0"/>
              </a:rPr>
              <a:t>    Звісно ж, ця очікувана подорож принесла нам нові знайомства.</a:t>
            </a:r>
            <a:r>
              <a:rPr lang="uk-UA" sz="2400" b="1" i="1" dirty="0">
                <a:latin typeface="Times New Roman" pitchFamily="18" charset="0"/>
                <a:ea typeface="MS UI Gothic" pitchFamily="34" charset="-128"/>
                <a:cs typeface="Times New Roman" pitchFamily="18" charset="0"/>
              </a:rPr>
              <a:t> </a:t>
            </a:r>
            <a:r>
              <a:rPr lang="uk-UA" sz="2400" b="1" i="1" dirty="0" smtClean="0">
                <a:latin typeface="Times New Roman" pitchFamily="18" charset="0"/>
                <a:ea typeface="MS UI Gothic" pitchFamily="34" charset="-128"/>
                <a:cs typeface="Times New Roman" pitchFamily="18" charset="0"/>
              </a:rPr>
              <a:t>Деякі з нас знайшли собі  друзів і зріднились з ними за декілька днів. І на даний час ми продовжуємо спілкуватися. 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285721" y="142852"/>
            <a:ext cx="4322000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522" r="19734"/>
          <a:stretch>
            <a:fillRect/>
          </a:stretch>
        </p:blipFill>
        <p:spPr bwMode="auto">
          <a:xfrm>
            <a:off x="4855498" y="214290"/>
            <a:ext cx="4288502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4572008"/>
            <a:ext cx="5867400" cy="52228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Wspomnienia</a:t>
            </a:r>
            <a:br>
              <a:rPr lang="en-US" sz="2800" dirty="0" smtClean="0"/>
            </a:br>
            <a:r>
              <a:rPr lang="uk-UA" sz="2800" dirty="0" smtClean="0"/>
              <a:t>Спогади</a:t>
            </a:r>
            <a:endParaRPr lang="uk-UA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5445224"/>
            <a:ext cx="7488832" cy="768350"/>
          </a:xfrm>
        </p:spPr>
        <p:txBody>
          <a:bodyPr>
            <a:noAutofit/>
          </a:bodyPr>
          <a:lstStyle/>
          <a:p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Zrobilibyśmy wszystko, aby wrócić do Polski!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зробимо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все, щоб повернутись до Польщі!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Презентация Польша\20191026_10533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139" t="3787" b="1515"/>
          <a:stretch>
            <a:fillRect/>
          </a:stretch>
        </p:blipFill>
        <p:spPr bwMode="auto">
          <a:xfrm rot="5400000">
            <a:off x="127426" y="658336"/>
            <a:ext cx="4031364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16306" r="17978" b="7355"/>
          <a:stretch>
            <a:fillRect/>
          </a:stretch>
        </p:blipFill>
        <p:spPr bwMode="auto">
          <a:xfrm>
            <a:off x="5357818" y="357166"/>
            <a:ext cx="3223737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458200" cy="785818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                         </a:t>
            </a:r>
            <a:r>
              <a:rPr lang="uk-UA" sz="4400" dirty="0" smtClean="0">
                <a:solidFill>
                  <a:srgbClr val="7030A0"/>
                </a:solidFill>
              </a:rPr>
              <a:t>висновок</a:t>
            </a:r>
            <a:endParaRPr lang="uk-UA" sz="44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1214422"/>
            <a:ext cx="71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 Щирі слова вдячності хочеться сказати польським друзям, які з теплотою сердець, увагою ставилися до нашої делегації. Це і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Viktoria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Gajewska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, яка опікується співпрацею між Каневом та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Хелмно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 Цей проект також є одним із свідчень того, що наша міська влада підтримує і розуміє обдаровану молодь. Висловлюємо подяку за допомогу і турботу заступнику міського голови Наталії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Матіновій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2143116"/>
            <a:ext cx="86868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4000" dirty="0" smtClean="0">
                <a:solidFill>
                  <a:schemeClr val="tx1"/>
                </a:solidFill>
                <a:latin typeface="Franklin Gothic Heavy" pitchFamily="34" charset="0"/>
              </a:rPr>
              <a:t>                        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підготували: </a:t>
            </a:r>
          </a:p>
          <a:p>
            <a:pPr>
              <a:buNone/>
            </a:pP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uk-UA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Сліпченко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Анастасія та </a:t>
            </a:r>
            <a:r>
              <a:rPr lang="uk-UA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Алєксахіна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Валерія, </a:t>
            </a:r>
          </a:p>
          <a:p>
            <a:pPr>
              <a:buNone/>
            </a:pP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учні 7 – Б класу,</a:t>
            </a:r>
          </a:p>
          <a:p>
            <a:pPr algn="ctr">
              <a:buNone/>
            </a:pP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Канівської спеціалізованої школи І-ІІІ ступенів № 6 з                       поглибленим вивченням іноземних мов</a:t>
            </a:r>
          </a:p>
          <a:p>
            <a:pPr>
              <a:buNone/>
            </a:pPr>
            <a:endParaRPr lang="uk-UA" sz="2400" dirty="0">
              <a:solidFill>
                <a:schemeClr val="tx1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0030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</a:t>
            </a:r>
            <a:r>
              <a:rPr lang="uk-UA" sz="5300" dirty="0" smtClean="0"/>
              <a:t>дякуємо за увагу!</a:t>
            </a:r>
            <a:endParaRPr lang="uk-UA" sz="5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03920" cy="20448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1600" dirty="0" smtClean="0">
                <a:latin typeface="Bahnschrift Light Condensed" pitchFamily="34" charset="0"/>
              </a:rPr>
              <a:t>             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З 24 по 28 жовтня 2019 року учні 7-х класів у кількості 10 осіб Канівської спеціалізованої школи І-ІІІ ступенів № 6 з поглибленим вивченням іноземних мов долучилися до реалізації проекту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“Освіта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кордонів”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у м.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Хелмно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Польща. 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428868"/>
            <a:ext cx="6643734" cy="4242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5143512"/>
            <a:ext cx="8534752" cy="1482730"/>
          </a:xfrm>
        </p:spPr>
        <p:txBody>
          <a:bodyPr>
            <a:normAutofit fontScale="85000" lnSpcReduction="10000"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     Протягом 3-х днів ми із задоволенням брали участь у спільних англійських проектах: це і години спілкування, конкурси, вікторини, забави. Наша команда р</a:t>
            </a:r>
            <a:r>
              <a:rPr lang="uk-UA" sz="2800" b="1" i="1" dirty="0" smtClean="0">
                <a:latin typeface="Times New Roman" pitchFamily="18" charset="0"/>
                <a:ea typeface="Yu Gothic Medium" pitchFamily="34" charset="-128"/>
                <a:cs typeface="Times New Roman" pitchFamily="18" charset="0"/>
              </a:rPr>
              <a:t>озробила і представила проект </a:t>
            </a:r>
            <a:r>
              <a:rPr lang="uk-UA" sz="2800" b="1" i="1" dirty="0" err="1" smtClean="0">
                <a:latin typeface="Times New Roman" pitchFamily="18" charset="0"/>
                <a:ea typeface="Yu Gothic Medium" pitchFamily="34" charset="-128"/>
                <a:cs typeface="Times New Roman" pitchFamily="18" charset="0"/>
              </a:rPr>
              <a:t>“Віртуальна</a:t>
            </a:r>
            <a:r>
              <a:rPr lang="uk-UA" sz="2800" b="1" i="1" dirty="0" smtClean="0">
                <a:latin typeface="Times New Roman" pitchFamily="18" charset="0"/>
                <a:ea typeface="Yu Gothic Medium" pitchFamily="34" charset="-128"/>
                <a:cs typeface="Times New Roman" pitchFamily="18" charset="0"/>
              </a:rPr>
              <a:t> </a:t>
            </a:r>
            <a:r>
              <a:rPr lang="uk-UA" sz="2800" b="1" i="1" dirty="0" err="1" smtClean="0">
                <a:latin typeface="Times New Roman" pitchFamily="18" charset="0"/>
                <a:ea typeface="Yu Gothic Medium" pitchFamily="34" charset="-128"/>
                <a:cs typeface="Times New Roman" pitchFamily="18" charset="0"/>
              </a:rPr>
              <a:t>поїздка”</a:t>
            </a:r>
            <a:r>
              <a:rPr lang="uk-UA" sz="2800" b="1" i="1" dirty="0" smtClean="0">
                <a:latin typeface="Times New Roman" pitchFamily="18" charset="0"/>
                <a:ea typeface="Yu Gothic Medium" pitchFamily="34" charset="-128"/>
                <a:cs typeface="Times New Roman" pitchFamily="18" charset="0"/>
              </a:rPr>
              <a:t>.</a:t>
            </a:r>
            <a:endParaRPr lang="uk-UA" sz="2800" b="1" i="1" dirty="0">
              <a:latin typeface="Times New Roman" pitchFamily="18" charset="0"/>
              <a:ea typeface="Yu Gothic Medium" pitchFamily="34" charset="-128"/>
              <a:cs typeface="Times New Roman" pitchFamily="18" charset="0"/>
            </a:endParaRPr>
          </a:p>
        </p:txBody>
      </p:sp>
      <p:pic>
        <p:nvPicPr>
          <p:cNvPr id="2050" name="Picture 2" descr="C:\Users\User\Desktop\Презентация Польша\20191025_12285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 rot="5400000">
            <a:off x="4616648" y="884022"/>
            <a:ext cx="4911363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468283" cy="3351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4500570"/>
            <a:ext cx="8191528" cy="51541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Bahnschrift SemiBold SemiConden" pitchFamily="34" charset="0"/>
              </a:rPr>
              <a:t>                                  </a:t>
            </a:r>
            <a:r>
              <a:rPr lang="uk-UA" sz="2800" dirty="0" smtClean="0">
                <a:latin typeface="Bahnschrift SemiBold SemiConden" pitchFamily="34" charset="0"/>
              </a:rPr>
              <a:t>що нам дала ця поїздка?</a:t>
            </a:r>
            <a:endParaRPr lang="uk-UA" sz="2800" dirty="0">
              <a:latin typeface="Bahnschrift SemiBold SemiConden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072074"/>
            <a:ext cx="8535322" cy="768350"/>
          </a:xfrm>
        </p:spPr>
        <p:txBody>
          <a:bodyPr>
            <a:noAutofit/>
          </a:bodyPr>
          <a:lstStyle/>
          <a:p>
            <a:pPr algn="just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Ми ознайомилися з історією м.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Хелмно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, звичаями, традиціями, з народними польськими музичними інструментами, познайомилися з польською народною музикою, народними танцями, хороводами, які представляли учасники польського дитячого ансамблю.</a:t>
            </a:r>
          </a:p>
          <a:p>
            <a:endParaRPr lang="uk-UA" sz="2000" dirty="0">
              <a:latin typeface="Georgia" pitchFamily="18" charset="0"/>
            </a:endParaRPr>
          </a:p>
        </p:txBody>
      </p:sp>
      <p:pic>
        <p:nvPicPr>
          <p:cNvPr id="1026" name="Picture 2" descr="C:\Users\User\Desktop\Презентация Польша\IMG_20200223_180646_23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bright="10000" contrast="10000"/>
          </a:blip>
          <a:srcRect t="1472" b="1472"/>
          <a:stretch>
            <a:fillRect/>
          </a:stretch>
        </p:blipFill>
        <p:spPr bwMode="auto">
          <a:xfrm>
            <a:off x="1571604" y="357166"/>
            <a:ext cx="6100770" cy="3917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4000504"/>
            <a:ext cx="7358114" cy="522288"/>
          </a:xfrm>
        </p:spPr>
        <p:txBody>
          <a:bodyPr>
            <a:noAutofit/>
          </a:bodyPr>
          <a:lstStyle/>
          <a:p>
            <a:r>
              <a:rPr lang="uk-UA" sz="2400" dirty="0" smtClean="0"/>
              <a:t>Чи будемо ми втілювати ці проекти в україні?</a:t>
            </a:r>
            <a:endParaRPr lang="uk-UA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000636"/>
            <a:ext cx="8358246" cy="768350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 Так, однозначно. Тому що такі проекти розвивають навички критичного мислення, співпраці, спілкування, працювати командою і відстоювати свою думку.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Презентация Польша\20191026_12185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4714876" y="357166"/>
            <a:ext cx="4141921" cy="33575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User\Desktop\Презентация Польша\20191026_122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151102" cy="33575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581128"/>
            <a:ext cx="8535322" cy="2088232"/>
          </a:xfrm>
        </p:spPr>
        <p:txBody>
          <a:bodyPr>
            <a:noAutofit/>
          </a:bodyPr>
          <a:lstStyle/>
          <a:p>
            <a:pPr algn="just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  Вчителі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Хелмнської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школи організували різні цікаві заходи для учнів, завдяки яким учнівські колективи згуртувалися і ми знайшли нових друзів. Знайомство зі школою пройшло успішно. Нас дуже вразив інтер'єр школи, а також гостинність і привітність  вчителів та учнів.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382" b="11382"/>
          <a:stretch>
            <a:fillRect/>
          </a:stretch>
        </p:blipFill>
        <p:spPr bwMode="auto">
          <a:xfrm>
            <a:off x="1259632" y="332656"/>
            <a:ext cx="6594263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3491880" y="4365104"/>
            <a:ext cx="108012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4500570"/>
            <a:ext cx="7531770" cy="1232686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Bahnschrift SemiBold SemiConden" pitchFamily="34" charset="0"/>
              </a:rPr>
              <a:t> </a:t>
            </a:r>
          </a:p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Майстер-клас по виробленню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торуньських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пряників.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Pictures\Screenshot_20200303-202908_Vibe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524" b="21524"/>
          <a:stretch>
            <a:fillRect/>
          </a:stretch>
        </p:blipFill>
        <p:spPr bwMode="auto">
          <a:xfrm>
            <a:off x="1428728" y="571481"/>
            <a:ext cx="5643602" cy="335416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4357694"/>
            <a:ext cx="5809848" cy="45719"/>
          </a:xfrm>
        </p:spPr>
        <p:txBody>
          <a:bodyPr>
            <a:noAutofit/>
          </a:bodyPr>
          <a:lstStyle/>
          <a:p>
            <a:r>
              <a:rPr lang="uk-UA" sz="2800" dirty="0" smtClean="0"/>
              <a:t> </a:t>
            </a:r>
            <a:endParaRPr lang="uk-UA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5143512"/>
            <a:ext cx="7143800" cy="768350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latin typeface="Bahnschrift SemiCondensed" pitchFamily="34" charset="0"/>
              </a:rPr>
              <a:t>   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Наступна зупинка - Планетарій. Шоу було дуже цікавим, тож під час перегляду відволікатись не хотілось!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727" b="22727"/>
          <a:stretch>
            <a:fillRect/>
          </a:stretch>
        </p:blipFill>
        <p:spPr bwMode="auto">
          <a:xfrm>
            <a:off x="1500166" y="285728"/>
            <a:ext cx="6072230" cy="37829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4572008"/>
            <a:ext cx="5867400" cy="52228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Похід  до боулінгу </a:t>
            </a:r>
            <a:endParaRPr lang="uk-UA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7262834" cy="768350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uk-UA" sz="24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Ця частина нашої програми була одна з найцікавіших. Була маса позитивних емоцій.</a:t>
            </a:r>
            <a:endParaRPr lang="uk-UA" sz="2400" b="1" i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727" b="22727"/>
          <a:stretch>
            <a:fillRect/>
          </a:stretch>
        </p:blipFill>
        <p:spPr bwMode="auto">
          <a:xfrm>
            <a:off x="1643042" y="285728"/>
            <a:ext cx="5857916" cy="3919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622</TotalTime>
  <Words>422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“Ми можемо” Освіта без кордонів Edukacja bez granic</vt:lpstr>
      <vt:lpstr>Презентация PowerPoint</vt:lpstr>
      <vt:lpstr>Презентация PowerPoint</vt:lpstr>
      <vt:lpstr>                                  що нам дала ця поїздка?</vt:lpstr>
      <vt:lpstr>Чи будемо ми втілювати ці проекти в україні?</vt:lpstr>
      <vt:lpstr>Презентация PowerPoint</vt:lpstr>
      <vt:lpstr> </vt:lpstr>
      <vt:lpstr> </vt:lpstr>
      <vt:lpstr>Похід  до боулінгу </vt:lpstr>
      <vt:lpstr>аквапарк</vt:lpstr>
      <vt:lpstr>Польські друзі                                     Nasi polscy przyjaciele</vt:lpstr>
      <vt:lpstr>Wspomnienia Спогади</vt:lpstr>
      <vt:lpstr>                         висновок</vt:lpstr>
      <vt:lpstr>Презентация PowerPoint</vt:lpstr>
      <vt:lpstr>                   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65</cp:revision>
  <dcterms:created xsi:type="dcterms:W3CDTF">2020-02-25T16:39:07Z</dcterms:created>
  <dcterms:modified xsi:type="dcterms:W3CDTF">2020-03-27T10:15:50Z</dcterms:modified>
</cp:coreProperties>
</file>